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2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289"/>
    <a:srgbClr val="597F75"/>
    <a:srgbClr val="7DB1A0"/>
    <a:srgbClr val="409A91"/>
    <a:srgbClr val="47A69C"/>
    <a:srgbClr val="B2D7D7"/>
    <a:srgbClr val="8CD1F4"/>
    <a:srgbClr val="DFBF94"/>
    <a:srgbClr val="C5CA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9"/>
  </p:normalViewPr>
  <p:slideViewPr>
    <p:cSldViewPr snapToGrid="0" showGuides="1">
      <p:cViewPr>
        <p:scale>
          <a:sx n="10" d="100"/>
          <a:sy n="10" d="100"/>
        </p:scale>
        <p:origin x="2800" y="1232"/>
      </p:cViewPr>
      <p:guideLst>
        <p:guide orient="horz" pos="13482"/>
        <p:guide pos="2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4DBAED-C26A-60DA-12E3-90F79CFA5632}"/>
              </a:ext>
            </a:extLst>
          </p:cNvPr>
          <p:cNvPicPr>
            <a:picLocks noChangeAspect="1"/>
          </p:cNvPicPr>
          <p:nvPr userDrawn="1"/>
        </p:nvPicPr>
        <p:blipFill>
          <a:blip r:embed="rId2"/>
          <a:stretch>
            <a:fillRect/>
          </a:stretch>
        </p:blipFill>
        <p:spPr>
          <a:xfrm>
            <a:off x="19092694" y="148482"/>
            <a:ext cx="10995201" cy="2122625"/>
          </a:xfrm>
          <a:prstGeom prst="rect">
            <a:avLst/>
          </a:prstGeom>
        </p:spPr>
      </p:pic>
      <p:sp>
        <p:nvSpPr>
          <p:cNvPr id="8" name="Rectangle 7">
            <a:extLst>
              <a:ext uri="{FF2B5EF4-FFF2-40B4-BE49-F238E27FC236}">
                <a16:creationId xmlns:a16="http://schemas.microsoft.com/office/drawing/2014/main" id="{88D8AAD8-DD73-2538-8D3E-E520CB7F8835}"/>
              </a:ext>
            </a:extLst>
          </p:cNvPr>
          <p:cNvSpPr/>
          <p:nvPr userDrawn="1"/>
        </p:nvSpPr>
        <p:spPr>
          <a:xfrm>
            <a:off x="406159" y="346410"/>
            <a:ext cx="18447898" cy="1800000"/>
          </a:xfrm>
          <a:prstGeom prst="rect">
            <a:avLst/>
          </a:prstGeom>
          <a:solidFill>
            <a:srgbClr val="409A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4935881"/>
      </p:ext>
    </p:extLst>
  </p:cSld>
  <p:clrMapOvr>
    <a:masterClrMapping/>
  </p:clrMapOvr>
  <p:extLst>
    <p:ext uri="{DCECCB84-F9BA-43D5-87BE-67443E8EF086}">
      <p15:sldGuideLst xmlns:p15="http://schemas.microsoft.com/office/powerpoint/2012/main">
        <p15:guide id="1" orient="horz" pos="13481" userDrawn="1">
          <p15:clr>
            <a:srgbClr val="FBAE40"/>
          </p15:clr>
        </p15:guide>
        <p15:guide id="2" pos="953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C40F-A3FD-4A45-92EB-CD2CD5BD4CB7}" type="datetimeFigureOut">
              <a:rPr lang="en-US" smtClean="0"/>
              <a:t>10/5/25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12511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C40F-A3FD-4A45-92EB-CD2CD5BD4CB7}" type="datetimeFigureOut">
              <a:rPr lang="en-US" smtClean="0"/>
              <a:t>10/5/25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022229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C40F-A3FD-4A45-92EB-CD2CD5BD4CB7}" type="datetimeFigureOut">
              <a:rPr lang="en-US" smtClean="0"/>
              <a:t>10/5/25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67750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GB"/>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D50C40F-A3FD-4A45-92EB-CD2CD5BD4CB7}" type="datetimeFigureOut">
              <a:rPr lang="en-US" smtClean="0"/>
              <a:t>10/5/25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191289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D50C40F-A3FD-4A45-92EB-CD2CD5BD4CB7}" type="datetimeFigureOut">
              <a:rPr lang="en-US" smtClean="0"/>
              <a:t>10/5/25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018763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D50C40F-A3FD-4A45-92EB-CD2CD5BD4CB7}" type="datetimeFigureOut">
              <a:rPr lang="en-US" smtClean="0"/>
              <a:t>10/5/25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485668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D50C40F-A3FD-4A45-92EB-CD2CD5BD4CB7}" type="datetimeFigureOut">
              <a:rPr lang="en-US" smtClean="0"/>
              <a:t>10/5/25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852640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50C40F-A3FD-4A45-92EB-CD2CD5BD4CB7}" type="datetimeFigureOut">
              <a:rPr lang="en-US" smtClean="0"/>
              <a:t>10/5/25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230117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FD50C40F-A3FD-4A45-92EB-CD2CD5BD4CB7}" type="datetimeFigureOut">
              <a:rPr lang="en-US" smtClean="0"/>
              <a:t>10/5/25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017046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GB"/>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FD50C40F-A3FD-4A45-92EB-CD2CD5BD4CB7}" type="datetimeFigureOut">
              <a:rPr lang="en-US" smtClean="0"/>
              <a:t>10/5/25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15022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FD50C40F-A3FD-4A45-92EB-CD2CD5BD4CB7}" type="datetimeFigureOut">
              <a:rPr lang="en-US" smtClean="0"/>
              <a:t>10/5/25</a:t>
            </a:fld>
            <a:endParaRPr 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0C64753A-3FFA-9844-80C3-FBF4A3006EB5}" type="slidenum">
              <a:rPr lang="en-US" smtClean="0"/>
              <a:t>‹#›</a:t>
            </a:fld>
            <a:endParaRPr lang="en-US"/>
          </a:p>
        </p:txBody>
      </p:sp>
    </p:spTree>
    <p:extLst>
      <p:ext uri="{BB962C8B-B14F-4D97-AF65-F5344CB8AC3E}">
        <p14:creationId xmlns:p14="http://schemas.microsoft.com/office/powerpoint/2010/main" val="3953604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F4EDF0D-1AC4-F217-9566-AF9CA87FF612}"/>
              </a:ext>
            </a:extLst>
          </p:cNvPr>
          <p:cNvSpPr>
            <a:spLocks/>
          </p:cNvSpPr>
          <p:nvPr/>
        </p:nvSpPr>
        <p:spPr bwMode="auto">
          <a:xfrm>
            <a:off x="376238" y="3565592"/>
            <a:ext cx="9920196" cy="651438"/>
          </a:xfrm>
          <a:prstGeom prst="rect">
            <a:avLst/>
          </a:prstGeom>
          <a:noFill/>
          <a:ln w="3175">
            <a:noFill/>
            <a:miter lim="400000"/>
            <a:headEnd/>
            <a:tailEnd/>
          </a:ln>
        </p:spPr>
        <p:txBody>
          <a:bodyPr lIns="78729" tIns="78729" rIns="78729" bIns="78729">
            <a:spAutoFit/>
          </a:bodyPr>
          <a:lstStyle/>
          <a:p>
            <a:pPr algn="just"/>
            <a:r>
              <a:rPr lang="en-US" sz="3200" b="1" dirty="0">
                <a:latin typeface="Arial" panose="020B0604020202020204" pitchFamily="34" charset="0"/>
                <a:ea typeface="Helvetica" charset="0"/>
                <a:cs typeface="Arial" panose="020B0604020202020204" pitchFamily="34" charset="0"/>
                <a:sym typeface="Helvetica" charset="0"/>
              </a:rPr>
              <a:t>Heading (Arial, 32, Bold)</a:t>
            </a:r>
          </a:p>
        </p:txBody>
      </p:sp>
      <p:pic>
        <p:nvPicPr>
          <p:cNvPr id="7" name="Picture 12" descr="Egastinai_frieze_Louvre_MR825.jpg">
            <a:extLst>
              <a:ext uri="{FF2B5EF4-FFF2-40B4-BE49-F238E27FC236}">
                <a16:creationId xmlns:a16="http://schemas.microsoft.com/office/drawing/2014/main" id="{CA5ECF29-F1A4-2EBF-3302-D000A43B6F56}"/>
              </a:ext>
            </a:extLst>
          </p:cNvPr>
          <p:cNvPicPr>
            <a:picLocks noChangeAspect="1"/>
          </p:cNvPicPr>
          <p:nvPr/>
        </p:nvPicPr>
        <p:blipFill>
          <a:blip r:embed="rId2" cstate="print"/>
          <a:srcRect/>
          <a:stretch>
            <a:fillRect/>
          </a:stretch>
        </p:blipFill>
        <p:spPr bwMode="auto">
          <a:xfrm>
            <a:off x="387547" y="4185109"/>
            <a:ext cx="9900820" cy="5046767"/>
          </a:xfrm>
          <a:prstGeom prst="rect">
            <a:avLst/>
          </a:prstGeom>
          <a:noFill/>
          <a:ln w="3175">
            <a:noFill/>
            <a:miter lim="400000"/>
            <a:headEnd/>
            <a:tailEnd/>
          </a:ln>
        </p:spPr>
      </p:pic>
      <p:sp>
        <p:nvSpPr>
          <p:cNvPr id="15" name="Rectangle 20">
            <a:extLst>
              <a:ext uri="{FF2B5EF4-FFF2-40B4-BE49-F238E27FC236}">
                <a16:creationId xmlns:a16="http://schemas.microsoft.com/office/drawing/2014/main" id="{D416974F-DA47-6772-B0F7-E03DCC1F7F79}"/>
              </a:ext>
            </a:extLst>
          </p:cNvPr>
          <p:cNvSpPr>
            <a:spLocks/>
          </p:cNvSpPr>
          <p:nvPr/>
        </p:nvSpPr>
        <p:spPr bwMode="auto">
          <a:xfrm>
            <a:off x="417468" y="9973203"/>
            <a:ext cx="9897591" cy="5879793"/>
          </a:xfrm>
          <a:prstGeom prst="rect">
            <a:avLst/>
          </a:prstGeom>
          <a:noFill/>
          <a:ln w="3175">
            <a:noFill/>
            <a:miter lim="400000"/>
            <a:headEnd/>
            <a:tailEnd/>
          </a:ln>
        </p:spPr>
        <p:txBody>
          <a:bodyPr lIns="78729" tIns="78729" rIns="78729" bIns="78729">
            <a:spAutoFit/>
          </a:bodyPr>
          <a:lstStyle/>
          <a:p>
            <a:pPr algn="just">
              <a:lnSpc>
                <a:spcPct val="120000"/>
              </a:lnSpc>
            </a:pPr>
            <a:r>
              <a:rPr lang="en-US" sz="2400" dirty="0">
                <a:latin typeface="Arial" panose="020B0604020202020204" pitchFamily="34" charset="0"/>
                <a:cs typeface="Arial" panose="020B0604020202020204" pitchFamily="34" charset="0"/>
              </a:rPr>
              <a:t>Body Text (Arial, 24, Regular) text text text text text text text text text text text text text text text text text text text text text text text text text text text text text text text text text text text text text text text text text text text text text text text text text text text text text text </a:t>
            </a:r>
          </a:p>
          <a:p>
            <a:pPr algn="just">
              <a:lnSpc>
                <a:spcPct val="120000"/>
              </a:lnSpc>
            </a:pPr>
            <a:endParaRPr lang="en-US" sz="2400" dirty="0">
              <a:latin typeface="Arial" panose="020B0604020202020204" pitchFamily="34" charset="0"/>
              <a:cs typeface="Arial" panose="020B0604020202020204" pitchFamily="34" charset="0"/>
            </a:endParaRPr>
          </a:p>
          <a:p>
            <a:pPr algn="just">
              <a:lnSpc>
                <a:spcPct val="120000"/>
              </a:lnSpc>
            </a:pPr>
            <a:r>
              <a:rPr lang="en-US" sz="2400" dirty="0">
                <a:latin typeface="Arial" panose="020B0604020202020204" pitchFamily="34" charset="0"/>
                <a:cs typeface="Arial" panose="020B0604020202020204" pitchFamily="34" charset="0"/>
              </a:rPr>
              <a:t>text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endParaRPr lang="en-US" sz="2400" dirty="0">
              <a:latin typeface="Arial" panose="020B0604020202020204" pitchFamily="34" charset="0"/>
              <a:cs typeface="Arial" panose="020B0604020202020204" pitchFamily="34" charset="0"/>
            </a:endParaRPr>
          </a:p>
          <a:p>
            <a:pPr algn="just">
              <a:lnSpc>
                <a:spcPct val="120000"/>
              </a:lnSpc>
            </a:pPr>
            <a:endParaRPr lang="en-US" sz="2400" dirty="0">
              <a:latin typeface="Arial" panose="020B0604020202020204" pitchFamily="34" charset="0"/>
              <a:cs typeface="Arial" panose="020B0604020202020204" pitchFamily="34" charset="0"/>
            </a:endParaRPr>
          </a:p>
          <a:p>
            <a:pPr algn="just">
              <a:lnSpc>
                <a:spcPct val="120000"/>
              </a:lnSpc>
            </a:pPr>
            <a:r>
              <a:rPr lang="en-US" sz="2400" dirty="0">
                <a:latin typeface="Arial" panose="020B0604020202020204" pitchFamily="34" charset="0"/>
                <a:cs typeface="Arial" panose="020B0604020202020204" pitchFamily="34" charset="0"/>
              </a:rPr>
              <a:t>text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endParaRPr lang="en-US" sz="2400" dirty="0">
              <a:latin typeface="Arial" panose="020B0604020202020204" pitchFamily="34" charset="0"/>
              <a:cs typeface="Arial" panose="020B0604020202020204" pitchFamily="34" charset="0"/>
            </a:endParaRPr>
          </a:p>
        </p:txBody>
      </p:sp>
      <p:sp>
        <p:nvSpPr>
          <p:cNvPr id="32" name="Rectangle 3">
            <a:extLst>
              <a:ext uri="{FF2B5EF4-FFF2-40B4-BE49-F238E27FC236}">
                <a16:creationId xmlns:a16="http://schemas.microsoft.com/office/drawing/2014/main" id="{56F9D50F-7D91-7CA5-7E75-FBC6D308BD7B}"/>
              </a:ext>
            </a:extLst>
          </p:cNvPr>
          <p:cNvSpPr>
            <a:spLocks/>
          </p:cNvSpPr>
          <p:nvPr/>
        </p:nvSpPr>
        <p:spPr bwMode="auto">
          <a:xfrm>
            <a:off x="406159" y="370780"/>
            <a:ext cx="18293320" cy="1636323"/>
          </a:xfrm>
          <a:prstGeom prst="rect">
            <a:avLst/>
          </a:prstGeom>
          <a:noFill/>
          <a:ln w="3175">
            <a:noFill/>
            <a:miter lim="400000"/>
            <a:headEnd/>
            <a:tailEnd/>
          </a:ln>
        </p:spPr>
        <p:txBody>
          <a:bodyPr wrap="square" lIns="78729" tIns="78729" rIns="78729" bIns="78729" anchor="t">
            <a:spAutoFit/>
          </a:bodyPr>
          <a:lstStyle/>
          <a:p>
            <a:pPr algn="l"/>
            <a:r>
              <a:rPr lang="en-US" sz="4800" b="1" dirty="0">
                <a:solidFill>
                  <a:schemeClr val="bg1"/>
                </a:solidFill>
                <a:latin typeface="Arial" panose="020B0604020202020204" pitchFamily="34" charset="0"/>
                <a:ea typeface="Helvetica" charset="0"/>
                <a:cs typeface="Arial" panose="020B0604020202020204" pitchFamily="34" charset="0"/>
                <a:sym typeface="Helvetica" charset="0"/>
              </a:rPr>
              <a:t>Title (Arial, 48, Bold)</a:t>
            </a:r>
          </a:p>
          <a:p>
            <a:pPr algn="l"/>
            <a:endParaRPr lang="en-US" sz="4800" b="1" dirty="0">
              <a:solidFill>
                <a:schemeClr val="bg1"/>
              </a:solidFill>
              <a:latin typeface="Arial" panose="020B0604020202020204" pitchFamily="34" charset="0"/>
              <a:ea typeface="Helvetica" charset="0"/>
              <a:cs typeface="Arial" panose="020B0604020202020204" pitchFamily="34" charset="0"/>
              <a:sym typeface="Helvetica" charset="0"/>
            </a:endParaRPr>
          </a:p>
        </p:txBody>
      </p:sp>
      <p:sp>
        <p:nvSpPr>
          <p:cNvPr id="38" name="Rectangle 22">
            <a:extLst>
              <a:ext uri="{FF2B5EF4-FFF2-40B4-BE49-F238E27FC236}">
                <a16:creationId xmlns:a16="http://schemas.microsoft.com/office/drawing/2014/main" id="{8F3EDDDE-E5E2-6046-4F28-5AB8DD75D7AB}"/>
              </a:ext>
            </a:extLst>
          </p:cNvPr>
          <p:cNvSpPr>
            <a:spLocks/>
          </p:cNvSpPr>
          <p:nvPr/>
        </p:nvSpPr>
        <p:spPr bwMode="auto">
          <a:xfrm>
            <a:off x="376238" y="9231876"/>
            <a:ext cx="6130888" cy="466772"/>
          </a:xfrm>
          <a:prstGeom prst="rect">
            <a:avLst/>
          </a:prstGeom>
          <a:noFill/>
          <a:ln w="3175">
            <a:noFill/>
            <a:miter lim="400000"/>
            <a:headEnd/>
            <a:tailEnd/>
          </a:ln>
        </p:spPr>
        <p:txBody>
          <a:bodyPr wrap="square" lIns="78729" tIns="78729" rIns="78729" bIns="78729" anchor="t">
            <a:spAutoFit/>
          </a:bodyPr>
          <a:lstStyle/>
          <a:p>
            <a:r>
              <a:rPr lang="en-US" sz="2000" b="1" dirty="0">
                <a:latin typeface="Arial" panose="020B0604020202020204" pitchFamily="34" charset="0"/>
                <a:ea typeface="Helvetica" charset="0"/>
                <a:cs typeface="Arial" panose="020B0604020202020204" pitchFamily="34" charset="0"/>
                <a:sym typeface="Helvetica" charset="0"/>
              </a:rPr>
              <a:t>Title of the figure (Arial, 20, Bold)</a:t>
            </a:r>
          </a:p>
        </p:txBody>
      </p:sp>
      <p:sp>
        <p:nvSpPr>
          <p:cNvPr id="39" name="Rectangle 3">
            <a:extLst>
              <a:ext uri="{FF2B5EF4-FFF2-40B4-BE49-F238E27FC236}">
                <a16:creationId xmlns:a16="http://schemas.microsoft.com/office/drawing/2014/main" id="{05F29BEC-008E-69F6-F8E8-F975E071D557}"/>
              </a:ext>
            </a:extLst>
          </p:cNvPr>
          <p:cNvSpPr>
            <a:spLocks/>
          </p:cNvSpPr>
          <p:nvPr/>
        </p:nvSpPr>
        <p:spPr bwMode="auto">
          <a:xfrm>
            <a:off x="406159" y="2188847"/>
            <a:ext cx="18293320" cy="897659"/>
          </a:xfrm>
          <a:prstGeom prst="rect">
            <a:avLst/>
          </a:prstGeom>
          <a:noFill/>
          <a:ln w="3175">
            <a:noFill/>
            <a:miter lim="400000"/>
            <a:headEnd/>
            <a:tailEnd/>
          </a:ln>
        </p:spPr>
        <p:txBody>
          <a:bodyPr wrap="square" lIns="78729" tIns="78729" rIns="78729" bIns="78729" anchor="t">
            <a:spAutoFit/>
          </a:bodyPr>
          <a:lstStyle/>
          <a:p>
            <a:pPr algn="l"/>
            <a:r>
              <a:rPr lang="en-US" sz="2400" b="1" dirty="0">
                <a:solidFill>
                  <a:srgbClr val="409A91"/>
                </a:solidFill>
                <a:latin typeface="Arial" panose="020B0604020202020204" pitchFamily="34" charset="0"/>
                <a:ea typeface="Helvetica" charset="0"/>
                <a:cs typeface="Arial" panose="020B0604020202020204" pitchFamily="34" charset="0"/>
                <a:sym typeface="Helvetica" charset="0"/>
              </a:rPr>
              <a:t>First Author Name (Arial, 24, Bold), </a:t>
            </a:r>
            <a:r>
              <a:rPr lang="en-US" sz="2400" dirty="0">
                <a:solidFill>
                  <a:srgbClr val="409A91"/>
                </a:solidFill>
                <a:latin typeface="Arial" panose="020B0604020202020204" pitchFamily="34" charset="0"/>
                <a:ea typeface="Helvetica" charset="0"/>
                <a:cs typeface="Arial" panose="020B0604020202020204" pitchFamily="34" charset="0"/>
                <a:sym typeface="Helvetica" charset="0"/>
              </a:rPr>
              <a:t>Affiliation (Arial, 24, Regular)</a:t>
            </a:r>
            <a:r>
              <a:rPr lang="en-US" sz="2400" b="1" dirty="0">
                <a:solidFill>
                  <a:srgbClr val="409A91"/>
                </a:solidFill>
                <a:latin typeface="Arial" panose="020B0604020202020204" pitchFamily="34" charset="0"/>
                <a:ea typeface="Helvetica" charset="0"/>
                <a:cs typeface="Arial" panose="020B0604020202020204" pitchFamily="34" charset="0"/>
                <a:sym typeface="Helvetica" charset="0"/>
              </a:rPr>
              <a:t>  | Second Author</a:t>
            </a:r>
            <a:r>
              <a:rPr lang="en-US" sz="2400" b="1" baseline="30000" dirty="0">
                <a:solidFill>
                  <a:srgbClr val="409A91"/>
                </a:solidFill>
                <a:latin typeface="Arial" panose="020B0604020202020204" pitchFamily="34" charset="0"/>
                <a:ea typeface="Helvetica" charset="0"/>
                <a:cs typeface="Arial" panose="020B0604020202020204" pitchFamily="34" charset="0"/>
                <a:sym typeface="Helvetica" charset="0"/>
              </a:rPr>
              <a:t> </a:t>
            </a:r>
            <a:r>
              <a:rPr lang="en-US" sz="2400" b="1" dirty="0">
                <a:solidFill>
                  <a:srgbClr val="409A91"/>
                </a:solidFill>
                <a:latin typeface="Arial" panose="020B0604020202020204" pitchFamily="34" charset="0"/>
                <a:ea typeface="Helvetica" charset="0"/>
                <a:cs typeface="Arial" panose="020B0604020202020204" pitchFamily="34" charset="0"/>
                <a:sym typeface="Helvetica" charset="0"/>
              </a:rPr>
              <a:t>Name, </a:t>
            </a:r>
            <a:r>
              <a:rPr lang="en-US" sz="2400" dirty="0">
                <a:solidFill>
                  <a:srgbClr val="409A91"/>
                </a:solidFill>
                <a:latin typeface="Arial" panose="020B0604020202020204" pitchFamily="34" charset="0"/>
                <a:ea typeface="Helvetica" charset="0"/>
                <a:cs typeface="Arial" panose="020B0604020202020204" pitchFamily="34" charset="0"/>
                <a:sym typeface="Helvetica" charset="0"/>
              </a:rPr>
              <a:t>Affiliation</a:t>
            </a:r>
            <a:r>
              <a:rPr lang="en-US" sz="2400" b="1" dirty="0">
                <a:solidFill>
                  <a:srgbClr val="409A91"/>
                </a:solidFill>
                <a:latin typeface="Arial" panose="020B0604020202020204" pitchFamily="34" charset="0"/>
                <a:ea typeface="Helvetica" charset="0"/>
                <a:cs typeface="Arial" panose="020B0604020202020204" pitchFamily="34" charset="0"/>
                <a:sym typeface="Helvetica" charset="0"/>
              </a:rPr>
              <a:t> | Third Author</a:t>
            </a:r>
            <a:r>
              <a:rPr lang="en-US" sz="2400" b="1" baseline="30000" dirty="0">
                <a:solidFill>
                  <a:srgbClr val="409A91"/>
                </a:solidFill>
                <a:latin typeface="Arial" panose="020B0604020202020204" pitchFamily="34" charset="0"/>
                <a:ea typeface="Helvetica" charset="0"/>
                <a:cs typeface="Arial" panose="020B0604020202020204" pitchFamily="34" charset="0"/>
                <a:sym typeface="Helvetica" charset="0"/>
              </a:rPr>
              <a:t> </a:t>
            </a:r>
            <a:r>
              <a:rPr lang="en-US" sz="2400" b="1" dirty="0">
                <a:solidFill>
                  <a:srgbClr val="409A91"/>
                </a:solidFill>
                <a:latin typeface="Arial" panose="020B0604020202020204" pitchFamily="34" charset="0"/>
                <a:ea typeface="Helvetica" charset="0"/>
                <a:cs typeface="Arial" panose="020B0604020202020204" pitchFamily="34" charset="0"/>
                <a:sym typeface="Helvetica" charset="0"/>
              </a:rPr>
              <a:t>Name, </a:t>
            </a:r>
            <a:r>
              <a:rPr lang="en-US" sz="2400" dirty="0">
                <a:solidFill>
                  <a:srgbClr val="409A91"/>
                </a:solidFill>
                <a:latin typeface="Arial" panose="020B0604020202020204" pitchFamily="34" charset="0"/>
                <a:ea typeface="Helvetica" charset="0"/>
                <a:cs typeface="Arial" panose="020B0604020202020204" pitchFamily="34" charset="0"/>
                <a:sym typeface="Helvetica" charset="0"/>
              </a:rPr>
              <a:t>Affiliation</a:t>
            </a:r>
            <a:r>
              <a:rPr lang="en-US" sz="2400" b="1" dirty="0">
                <a:solidFill>
                  <a:srgbClr val="409A91"/>
                </a:solidFill>
                <a:latin typeface="Arial" panose="020B0604020202020204" pitchFamily="34" charset="0"/>
                <a:ea typeface="Helvetica" charset="0"/>
                <a:cs typeface="Arial" panose="020B0604020202020204" pitchFamily="34" charset="0"/>
                <a:sym typeface="Helvetica" charset="0"/>
              </a:rPr>
              <a:t> </a:t>
            </a:r>
          </a:p>
        </p:txBody>
      </p:sp>
    </p:spTree>
    <p:extLst>
      <p:ext uri="{BB962C8B-B14F-4D97-AF65-F5344CB8AC3E}">
        <p14:creationId xmlns:p14="http://schemas.microsoft.com/office/powerpoint/2010/main" val="34968085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1249</TotalTime>
  <Words>216</Words>
  <Application>Microsoft Macintosh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pragya s</dc:creator>
  <cp:lastModifiedBy>pragya s</cp:lastModifiedBy>
  <cp:revision>3</cp:revision>
  <dcterms:created xsi:type="dcterms:W3CDTF">2025-10-05T11:41:30Z</dcterms:created>
  <dcterms:modified xsi:type="dcterms:W3CDTF">2025-10-06T08:31:26Z</dcterms:modified>
</cp:coreProperties>
</file>