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5"/>
  </p:normalViewPr>
  <p:slideViewPr>
    <p:cSldViewPr snapToGrid="0" snapToObjects="1">
      <p:cViewPr varScale="1">
        <p:scale>
          <a:sx n="101" d="100"/>
          <a:sy n="101" d="100"/>
        </p:scale>
        <p:origin x="6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7180" y="1245870"/>
            <a:ext cx="277595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3600" b="1">
                <a:latin typeface="Arial"/>
              </a:defRPr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with T</a:t>
            </a:r>
            <a:r>
              <a:rPr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itle</a:t>
            </a:r>
          </a:p>
        </p:txBody>
      </p:sp>
      <p:sp>
        <p:nvSpPr>
          <p:cNvPr id="4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7180" y="2743200"/>
            <a:ext cx="45897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400">
                <a:latin typeface="Arial"/>
              </a:defRPr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with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Author’s Name(s)</a:t>
            </a: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297180" y="3383280"/>
            <a:ext cx="43011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000" i="1">
                <a:latin typeface="Arial"/>
              </a:defRPr>
            </a:pPr>
            <a:r>
              <a:rPr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Subtheme: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[Replace with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ubt</a:t>
            </a:r>
            <a:r>
              <a:rPr lang="en-IN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eme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 descr="A logo with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F875F5D0-767F-FA7F-B640-FFBF60F466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0551"/>
            <a:ext cx="9144000" cy="24574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053" y="457200"/>
            <a:ext cx="35846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>
                <a:latin typeface="Arial"/>
              </a:defRPr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with slide title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490" y="1371600"/>
            <a:ext cx="4519186" cy="32624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 sz="2200">
                <a:latin typeface="Arial"/>
              </a:defRPr>
            </a:pPr>
            <a:r>
              <a:rPr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• Main bullet point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 sz="2200">
                <a:latin typeface="Arial"/>
              </a:defRPr>
            </a:pPr>
            <a:endParaRPr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 sz="1800">
                <a:latin typeface="Arial"/>
              </a:defRPr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– Sub-bullet point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 sz="1800">
                <a:latin typeface="Arial"/>
              </a:defRPr>
            </a:pPr>
            <a:endParaRPr lang="en-I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 sz="1800">
                <a:latin typeface="Arial"/>
              </a:defRPr>
            </a:pPr>
            <a:endParaRPr lang="en-I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 sz="1800">
                <a:latin typeface="Arial"/>
              </a:defRPr>
            </a:pPr>
            <a:endParaRPr lang="en-I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 sz="1800">
                <a:latin typeface="Arial"/>
              </a:defRPr>
            </a:pPr>
            <a:endParaRPr lang="en-I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 sz="1800">
                <a:latin typeface="Arial"/>
              </a:defRPr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 sz="1800">
                <a:latin typeface="Arial"/>
              </a:defRPr>
            </a:pPr>
            <a:endParaRPr lang="en-I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 sz="1800">
                <a:latin typeface="Arial"/>
              </a:defRPr>
            </a:pP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Page 2 format for subsequent pages. 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991A56-F11A-7EE0-2E8B-3BE969D52F25}"/>
              </a:ext>
            </a:extLst>
          </p:cNvPr>
          <p:cNvGrpSpPr/>
          <p:nvPr/>
        </p:nvGrpSpPr>
        <p:grpSpPr>
          <a:xfrm>
            <a:off x="0" y="6195718"/>
            <a:ext cx="9155643" cy="662282"/>
            <a:chOff x="0" y="6195718"/>
            <a:chExt cx="9155643" cy="6622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8FDA29-C7F5-7E88-92B0-70F65D3E323B}"/>
                </a:ext>
              </a:extLst>
            </p:cNvPr>
            <p:cNvSpPr/>
            <p:nvPr/>
          </p:nvSpPr>
          <p:spPr>
            <a:xfrm>
              <a:off x="0" y="6195718"/>
              <a:ext cx="9144000" cy="6622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lose-up of a logo&#10;&#10;Description automatically generated">
              <a:extLst>
                <a:ext uri="{FF2B5EF4-FFF2-40B4-BE49-F238E27FC236}">
                  <a16:creationId xmlns:a16="http://schemas.microsoft.com/office/drawing/2014/main" id="{F56ECF86-3B7D-5372-5854-2F36328411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4202" r="33529"/>
            <a:stretch/>
          </p:blipFill>
          <p:spPr>
            <a:xfrm>
              <a:off x="4843927" y="6195718"/>
              <a:ext cx="4311716" cy="662282"/>
            </a:xfrm>
            <a:prstGeom prst="rect">
              <a:avLst/>
            </a:prstGeom>
          </p:spPr>
        </p:pic>
        <p:pic>
          <p:nvPicPr>
            <p:cNvPr id="7" name="Picture 6" descr="A close-up of a logo&#10;&#10;Description automatically generated">
              <a:extLst>
                <a:ext uri="{FF2B5EF4-FFF2-40B4-BE49-F238E27FC236}">
                  <a16:creationId xmlns:a16="http://schemas.microsoft.com/office/drawing/2014/main" id="{05393063-067C-1E47-441F-1B310C2348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356" t="4176" r="36800" b="23958"/>
            <a:stretch/>
          </p:blipFill>
          <p:spPr>
            <a:xfrm>
              <a:off x="3989284" y="6195718"/>
              <a:ext cx="911793" cy="66228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FB66D95-3B80-4B97-27C6-D950547AB93F}"/>
              </a:ext>
            </a:extLst>
          </p:cNvPr>
          <p:cNvSpPr txBox="1"/>
          <p:nvPr/>
        </p:nvSpPr>
        <p:spPr>
          <a:xfrm>
            <a:off x="411053" y="6388359"/>
            <a:ext cx="33265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1">
                <a:latin typeface="Arial"/>
              </a:defRPr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with T</a:t>
            </a:r>
            <a:r>
              <a:rPr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itle of Abstract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47</Words>
  <Application>Microsoft Macintosh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pragya s</cp:lastModifiedBy>
  <cp:revision>4</cp:revision>
  <dcterms:created xsi:type="dcterms:W3CDTF">2013-01-27T09:14:16Z</dcterms:created>
  <dcterms:modified xsi:type="dcterms:W3CDTF">2025-10-06T10:14:25Z</dcterms:modified>
  <cp:category/>
</cp:coreProperties>
</file>